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21945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333333"/>
    <a:srgbClr val="669900"/>
    <a:srgbClr val="F2FADC"/>
    <a:srgbClr val="E7F2CA"/>
    <a:srgbClr val="F8F8F8"/>
    <a:srgbClr val="D7E6D6"/>
    <a:srgbClr val="E0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2344" y="984"/>
      </p:cViewPr>
      <p:guideLst>
        <p:guide orient="horz" pos="6912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0" y="685800"/>
            <a:ext cx="6858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8A63F1-A219-49FE-B113-CE4F8453C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01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B137D1-AAE4-4212-8239-61C94DBC34E7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6817784"/>
            <a:ext cx="37306956" cy="47032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2435417"/>
            <a:ext cx="30722711" cy="56091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5374-9593-44A1-ABDE-564208B74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8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9570-9C00-4F9E-A7B3-6A873822E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8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7" y="879477"/>
            <a:ext cx="9874956" cy="187250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689" y="879477"/>
            <a:ext cx="29490812" cy="187250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4FD95-F842-40CA-B4B6-C227C030E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9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D10E-4AD9-449A-89E1-22008A085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14102293"/>
            <a:ext cx="37306956" cy="43582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9301692"/>
            <a:ext cx="37306956" cy="4800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C7EAD-9DF6-48FE-B7FE-FD9871A38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689" y="5121277"/>
            <a:ext cx="19682178" cy="14483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5" y="5121277"/>
            <a:ext cx="19683589" cy="14483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9C4D-2846-4D4B-B20D-117B26051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878417"/>
            <a:ext cx="39502644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4912784"/>
            <a:ext cx="19392900" cy="20468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6959601"/>
            <a:ext cx="19392900" cy="126439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7" y="4912784"/>
            <a:ext cx="19401367" cy="20468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7" y="6959601"/>
            <a:ext cx="19401367" cy="126439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AEFBB-E5FD-4AA9-B7C7-E78C73E4C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6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4DD6-6E92-4DFF-AF42-605FD9D24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5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8080-E2AC-4F2F-A7C3-FC4962BB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5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874184"/>
            <a:ext cx="14439900" cy="3717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874184"/>
            <a:ext cx="24536400" cy="18729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4592109"/>
            <a:ext cx="14439900" cy="15011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522E-1F10-4141-9839-658C165DB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9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15361710"/>
            <a:ext cx="26334156" cy="18139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1961093"/>
            <a:ext cx="26334156" cy="131667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17175693"/>
            <a:ext cx="26334156" cy="2574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D9FC-1D9A-4515-862A-CFE1B26C5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879475"/>
            <a:ext cx="3950176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5121275"/>
            <a:ext cx="39501762" cy="144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19985038"/>
            <a:ext cx="102409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19985038"/>
            <a:ext cx="138985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ctr"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19985038"/>
            <a:ext cx="102409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r" defTabSz="4703763">
              <a:defRPr sz="7200"/>
            </a:lvl1pPr>
          </a:lstStyle>
          <a:p>
            <a:pPr>
              <a:defRPr/>
            </a:pPr>
            <a:fld id="{94A57105-7BE4-42D4-B6DA-6C88976D3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5300" indent="-1765300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4750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F8F8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Rectangle 6"/>
          <p:cNvSpPr>
            <a:spLocks noChangeArrowheads="1"/>
          </p:cNvSpPr>
          <p:nvPr/>
        </p:nvSpPr>
        <p:spPr bwMode="auto">
          <a:xfrm>
            <a:off x="68263" y="50800"/>
            <a:ext cx="43730862" cy="25908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7160" tIns="68580" rIns="137160" bIns="68580" anchor="ctr"/>
          <a:lstStyle/>
          <a:p>
            <a:pPr algn="ctr" defTabSz="4703763"/>
            <a:r>
              <a:rPr lang="en-US" sz="8000" b="1" dirty="0">
                <a:solidFill>
                  <a:srgbClr val="333333"/>
                </a:solidFill>
                <a:latin typeface="Gill Sans" pitchFamily="34" charset="0"/>
              </a:rPr>
              <a:t>Your Title</a:t>
            </a:r>
          </a:p>
          <a:p>
            <a:pPr algn="ctr" defTabSz="4703763"/>
            <a:r>
              <a:rPr lang="en-US" sz="4000" b="1" dirty="0">
                <a:solidFill>
                  <a:schemeClr val="tx2"/>
                </a:solidFill>
                <a:latin typeface="Gill Sans" pitchFamily="34" charset="0"/>
              </a:rPr>
              <a:t>YOUR NAME</a:t>
            </a:r>
          </a:p>
          <a:p>
            <a:pPr algn="ctr" defTabSz="4703763"/>
            <a:r>
              <a:rPr lang="en-US" sz="4000" b="1" dirty="0">
                <a:solidFill>
                  <a:schemeClr val="tx2"/>
                </a:solidFill>
                <a:latin typeface="Gill Sans" pitchFamily="34" charset="0"/>
              </a:rPr>
              <a:t>Your Location</a:t>
            </a: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2819400"/>
            <a:ext cx="10358438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4400" b="1" dirty="0">
                <a:solidFill>
                  <a:schemeClr val="bg1"/>
                </a:solidFill>
                <a:latin typeface="Gill Sans" pitchFamily="34" charset="0"/>
              </a:rPr>
              <a:t>Introduction</a:t>
            </a:r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0" y="13487400"/>
            <a:ext cx="10358438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4400" b="1" dirty="0">
                <a:solidFill>
                  <a:schemeClr val="bg1"/>
                </a:solidFill>
                <a:latin typeface="Gill Sans" pitchFamily="34" charset="0"/>
              </a:rPr>
              <a:t>Methods</a:t>
            </a: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16762942" y="2819400"/>
            <a:ext cx="10358438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4400" b="1">
                <a:solidFill>
                  <a:schemeClr val="bg1"/>
                </a:solidFill>
                <a:latin typeface="Gill Sans" pitchFamily="34" charset="0"/>
              </a:rPr>
              <a:t>Results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3532763" y="2819400"/>
            <a:ext cx="10358437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4400" b="1" dirty="0">
                <a:solidFill>
                  <a:schemeClr val="bg1"/>
                </a:solidFill>
                <a:latin typeface="Gill Sans" pitchFamily="34" charset="0"/>
              </a:rPr>
              <a:t>Discussion</a:t>
            </a:r>
          </a:p>
        </p:txBody>
      </p:sp>
      <p:sp>
        <p:nvSpPr>
          <p:cNvPr id="2057" name="Rectangle 18"/>
          <p:cNvSpPr>
            <a:spLocks noChangeArrowheads="1"/>
          </p:cNvSpPr>
          <p:nvPr/>
        </p:nvSpPr>
        <p:spPr bwMode="auto">
          <a:xfrm>
            <a:off x="33532763" y="14706600"/>
            <a:ext cx="10358437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4400" b="1" dirty="0">
                <a:solidFill>
                  <a:schemeClr val="bg1"/>
                </a:solidFill>
                <a:latin typeface="Gill Sans" pitchFamily="34" charset="0"/>
              </a:rPr>
              <a:t>References</a:t>
            </a:r>
          </a:p>
        </p:txBody>
      </p:sp>
      <p:pic>
        <p:nvPicPr>
          <p:cNvPr id="1026" name="Picture 2" descr="C:\Users\ms514238\Downloads\LogoPMS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0409" y="381000"/>
            <a:ext cx="6613820" cy="1981200"/>
          </a:xfrm>
          <a:prstGeom prst="rect">
            <a:avLst/>
          </a:prstGeom>
          <a:noFill/>
        </p:spPr>
      </p:pic>
      <p:sp>
        <p:nvSpPr>
          <p:cNvPr id="373" name="Rectangle 10"/>
          <p:cNvSpPr>
            <a:spLocks noChangeArrowheads="1"/>
          </p:cNvSpPr>
          <p:nvPr/>
        </p:nvSpPr>
        <p:spPr bwMode="auto">
          <a:xfrm>
            <a:off x="33532763" y="19354800"/>
            <a:ext cx="10358437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4400" b="1" dirty="0">
                <a:solidFill>
                  <a:schemeClr val="bg1"/>
                </a:solidFill>
                <a:latin typeface="Gill Sans" pitchFamily="34" charset="0"/>
              </a:rPr>
              <a:t>Acknowledgements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13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Gill Sans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d fabela</cp:lastModifiedBy>
  <cp:revision>73</cp:revision>
  <dcterms:created xsi:type="dcterms:W3CDTF">2004-07-27T19:46:06Z</dcterms:created>
  <dcterms:modified xsi:type="dcterms:W3CDTF">2018-03-25T20:16:03Z</dcterms:modified>
  <cp:category>science research poster</cp:category>
</cp:coreProperties>
</file>